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2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03T17:23:19.73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256 0 10970,'0'0'5409,"-44"50"-5328,4-32-81,-4-7-1657,-12-11-3576,12-4-2353,16-21 5810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8-03T17:23:53.571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0 0,'0'0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8-03T17:25:59.244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1 1,'0'0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8-03T17:26:00.285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1 1,'0'0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8-03T17:26:01.379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1 1,'0'0</inkml:trace>
</inkml:ink>
</file>

<file path=ppt/media/image1.tmp>
</file>

<file path=ppt/media/image2.png>
</file>

<file path=ppt/media/image3.png>
</file>

<file path=ppt/media/image4.tmp>
</file>

<file path=ppt/media/image5.tmp>
</file>

<file path=ppt/media/image6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3159C7-E03D-43F9-B956-ABAC8015E8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A4B3F2-09D5-4D14-B150-BF701B2FA6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FC595B0-6A42-4465-8F9F-7F84D526A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B9B97E-F81A-4838-A039-093119B2C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2F444F3-A81B-46E9-AACB-3F859F762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0104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181B8-7FE0-4455-BBF1-E30433AB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9FC2BC-D3A9-49E0-8CC0-F8B5CCF00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2CA1D8-FAE4-4A91-A128-01E0E9B83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BB71DB-E4A2-4B9F-A5CD-3A48C84AC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1157298-A8A1-4D94-A6E1-07FE05BBC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13283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A34CBF0-92E6-41A5-A69F-A3294A1F39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5FC9103-A064-4D80-A975-8A49516211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CBBDD0-1FAB-4366-8C91-88DB60634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BB11AF4-48F9-44D7-86FA-ACF19CCC7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EB82BA-766C-4F43-9C86-B2655619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32166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B4ABF2-888F-4942-8938-C966A1D51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676A10-052F-4E96-8B26-6009AB137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02AF5C6-4C36-4CC2-8B29-1E1AF70D4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D4E0D44-B956-4FC6-A3F9-D0D6C92D2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E0DD04-B0FE-445D-ABB1-085DD6C25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64293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A1DD4E-F857-40E5-A303-5EB4C3C80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C17D98D-2C1C-454C-B3E0-E49CAB9D4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82C5B3-3DC9-4DE2-8761-F2675CE18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2A5FE0-F065-44BD-AC10-D071CC93C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C139C0-E68C-4BA7-884C-B954E7661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8883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87430C-EBDE-436C-9D4D-B587112F2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13798A-6788-44C8-B498-181DC6BF7A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5647ACA-AB12-4EB0-8E9B-D9C61BFFA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681556C-770F-4ED0-B29D-CFF11B04D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F32945A-B5B4-4F27-8985-C5843538C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30CEF38-2FA1-46D6-ABE9-5A132F96D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44769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6F7EFF-1F93-4AEC-B2EF-D34D6B24C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F6AC640-4FDD-4B36-9726-29ADD47367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A44AF5F-80C7-485F-89CC-FD9A138EF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29EBA63-77E4-401A-96B0-33092EB9A9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A847F13-FA3E-494E-A138-83A5C9435B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FBEFECB-A0C2-4CE7-9747-17FCE5B52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C438862-44CD-46E8-911C-067B3FA1B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F50FE84-0E3B-4645-A507-5A3B39C5F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481636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5289D5-E813-4253-A236-3788B716D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B54884E-6047-4223-85EB-C8BDC7D78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1A1D513-0B05-442B-9D55-7FF7B4FB8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51BB014-C2A3-46B7-9837-D92AD0C18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86460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B478492-BF73-490A-A5FC-E0F2797A2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55C7EBD-3A3F-483A-8BD1-9EF3370BE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31C94E5-6E51-478A-AE6A-362E93A2D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2579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34F25E-D5F9-4132-850A-F8BD69F27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027FAD1-266B-4C44-AD6D-38E3D8691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230D319-956C-4401-B67C-E4FF0E4CBB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59D99DA-A253-4E8C-981C-6E448825C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239E7C7-CB35-4D9D-B003-C17154199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D6CF9A-9006-4526-B337-17879153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056069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CC30B7-BA1F-46E4-9637-BD75DCFC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9193537-AD87-4C71-B580-E1A3B283C4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642CE3E-A352-4F5B-9F93-FD4E03AA2B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3D92C9A-1F21-48F2-A0C2-168F97C19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E8504FC-BF55-4899-918C-FB8816FAC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8F98BD8-8E66-4BA9-A451-87F77E1E0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143685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B23A55E-D55A-48E7-8455-10DDFE2BC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0B0E6E5-8D4A-45FB-8781-0B433AF219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B45CB2-EDC5-442F-B6D6-66882504E2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8E344-8ABB-4748-A7EC-04C6B5AA8323}" type="datetimeFigureOut">
              <a:rPr lang="es-PE" smtClean="0"/>
              <a:t>3/08/2021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39A30CF-27EB-4BB8-9FB6-AE6D962C0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25E5B4D-046D-42B0-9AF7-E249F0B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B6457-720C-46E2-8F7B-7A7F7267D91C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85530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customXml" Target="../ink/ink2.xml"/><Relationship Id="rId4" Type="http://schemas.openxmlformats.org/officeDocument/2006/relationships/image" Target="../media/image2.png"/><Relationship Id="rId9" Type="http://schemas.openxmlformats.org/officeDocument/2006/relationships/customXml" Target="../ink/ink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 la pantalla de un celular con texto e imágenes&#10;&#10;Descripción generada automáticamente con confianza baja">
            <a:extLst>
              <a:ext uri="{FF2B5EF4-FFF2-40B4-BE49-F238E27FC236}">
                <a16:creationId xmlns:a16="http://schemas.microsoft.com/office/drawing/2014/main" id="{84AECCD2-1B03-499D-87E9-0F1F24CB1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40" y="0"/>
            <a:ext cx="11005919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Entrada de lápiz 5">
                <a:extLst>
                  <a:ext uri="{FF2B5EF4-FFF2-40B4-BE49-F238E27FC236}">
                    <a16:creationId xmlns:a16="http://schemas.microsoft.com/office/drawing/2014/main" id="{748C487A-7DA1-4EE3-B188-3D885CEC82C1}"/>
                  </a:ext>
                </a:extLst>
              </p14:cNvPr>
              <p14:cNvContentPartPr/>
              <p14:nvPr/>
            </p14:nvContentPartPr>
            <p14:xfrm>
              <a:off x="10146609" y="3123841"/>
              <a:ext cx="92160" cy="28800"/>
            </p14:xfrm>
          </p:contentPart>
        </mc:Choice>
        <mc:Fallback>
          <p:pic>
            <p:nvPicPr>
              <p:cNvPr id="6" name="Entrada de lápiz 5">
                <a:extLst>
                  <a:ext uri="{FF2B5EF4-FFF2-40B4-BE49-F238E27FC236}">
                    <a16:creationId xmlns:a16="http://schemas.microsoft.com/office/drawing/2014/main" id="{748C487A-7DA1-4EE3-B188-3D885CEC82C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37609" y="3114841"/>
                <a:ext cx="1098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Entrada de lápiz 9">
                <a:extLst>
                  <a:ext uri="{FF2B5EF4-FFF2-40B4-BE49-F238E27FC236}">
                    <a16:creationId xmlns:a16="http://schemas.microsoft.com/office/drawing/2014/main" id="{8BD429D4-7EAE-45E9-9BC9-E5713403DE3A}"/>
                  </a:ext>
                </a:extLst>
              </p14:cNvPr>
              <p14:cNvContentPartPr/>
              <p14:nvPr/>
            </p14:nvContentPartPr>
            <p14:xfrm>
              <a:off x="1266489" y="1152675"/>
              <a:ext cx="360" cy="360"/>
            </p14:xfrm>
          </p:contentPart>
        </mc:Choice>
        <mc:Fallback>
          <p:pic>
            <p:nvPicPr>
              <p:cNvPr id="10" name="Entrada de lápiz 9">
                <a:extLst>
                  <a:ext uri="{FF2B5EF4-FFF2-40B4-BE49-F238E27FC236}">
                    <a16:creationId xmlns:a16="http://schemas.microsoft.com/office/drawing/2014/main" id="{8BD429D4-7EAE-45E9-9BC9-E5713403DE3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57489" y="114367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Entrada de lápiz 10">
                <a:extLst>
                  <a:ext uri="{FF2B5EF4-FFF2-40B4-BE49-F238E27FC236}">
                    <a16:creationId xmlns:a16="http://schemas.microsoft.com/office/drawing/2014/main" id="{36786065-B4E6-4D76-9554-93541840FB8A}"/>
                  </a:ext>
                </a:extLst>
              </p14:cNvPr>
              <p14:cNvContentPartPr/>
              <p14:nvPr/>
            </p14:nvContentPartPr>
            <p14:xfrm>
              <a:off x="9711729" y="3628755"/>
              <a:ext cx="360" cy="360"/>
            </p14:xfrm>
          </p:contentPart>
        </mc:Choice>
        <mc:Fallback>
          <p:pic>
            <p:nvPicPr>
              <p:cNvPr id="11" name="Entrada de lápiz 10">
                <a:extLst>
                  <a:ext uri="{FF2B5EF4-FFF2-40B4-BE49-F238E27FC236}">
                    <a16:creationId xmlns:a16="http://schemas.microsoft.com/office/drawing/2014/main" id="{36786065-B4E6-4D76-9554-93541840FB8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703089" y="362011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2" name="Entrada de lápiz 11">
                <a:extLst>
                  <a:ext uri="{FF2B5EF4-FFF2-40B4-BE49-F238E27FC236}">
                    <a16:creationId xmlns:a16="http://schemas.microsoft.com/office/drawing/2014/main" id="{02E2FAB8-1CC7-4E46-A633-CBF3FD8BF8FC}"/>
                  </a:ext>
                </a:extLst>
              </p14:cNvPr>
              <p14:cNvContentPartPr/>
              <p14:nvPr/>
            </p14:nvContentPartPr>
            <p14:xfrm>
              <a:off x="10217169" y="1799955"/>
              <a:ext cx="360" cy="360"/>
            </p14:xfrm>
          </p:contentPart>
        </mc:Choice>
        <mc:Fallback>
          <p:pic>
            <p:nvPicPr>
              <p:cNvPr id="12" name="Entrada de lápiz 11">
                <a:extLst>
                  <a:ext uri="{FF2B5EF4-FFF2-40B4-BE49-F238E27FC236}">
                    <a16:creationId xmlns:a16="http://schemas.microsoft.com/office/drawing/2014/main" id="{02E2FAB8-1CC7-4E46-A633-CBF3FD8BF8F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208529" y="1791315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3" name="Entrada de lápiz 12">
                <a:extLst>
                  <a:ext uri="{FF2B5EF4-FFF2-40B4-BE49-F238E27FC236}">
                    <a16:creationId xmlns:a16="http://schemas.microsoft.com/office/drawing/2014/main" id="{0857C9B1-68EA-40FB-8872-C8789F52FDD4}"/>
                  </a:ext>
                </a:extLst>
              </p14:cNvPr>
              <p14:cNvContentPartPr/>
              <p14:nvPr/>
            </p14:nvContentPartPr>
            <p14:xfrm>
              <a:off x="2373489" y="1885275"/>
              <a:ext cx="360" cy="360"/>
            </p14:xfrm>
          </p:contentPart>
        </mc:Choice>
        <mc:Fallback>
          <p:pic>
            <p:nvPicPr>
              <p:cNvPr id="13" name="Entrada de lápiz 12">
                <a:extLst>
                  <a:ext uri="{FF2B5EF4-FFF2-40B4-BE49-F238E27FC236}">
                    <a16:creationId xmlns:a16="http://schemas.microsoft.com/office/drawing/2014/main" id="{0857C9B1-68EA-40FB-8872-C8789F52FDD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64849" y="1876635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CuadroTexto 14">
            <a:extLst>
              <a:ext uri="{FF2B5EF4-FFF2-40B4-BE49-F238E27FC236}">
                <a16:creationId xmlns:a16="http://schemas.microsoft.com/office/drawing/2014/main" id="{E48A6D86-6E2F-4A4B-BF4A-5C046624056D}"/>
              </a:ext>
            </a:extLst>
          </p:cNvPr>
          <p:cNvSpPr txBox="1"/>
          <p:nvPr/>
        </p:nvSpPr>
        <p:spPr>
          <a:xfrm>
            <a:off x="1072006" y="1503164"/>
            <a:ext cx="21482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DSC07368-Editar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657E5770-C20E-459F-B026-132619EAC33C}"/>
              </a:ext>
            </a:extLst>
          </p:cNvPr>
          <p:cNvSpPr txBox="1"/>
          <p:nvPr/>
        </p:nvSpPr>
        <p:spPr>
          <a:xfrm>
            <a:off x="1072006" y="1936378"/>
            <a:ext cx="11657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DSC07666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B8593EE-A859-4D7E-902F-8B672881E87F}"/>
              </a:ext>
            </a:extLst>
          </p:cNvPr>
          <p:cNvSpPr txBox="1"/>
          <p:nvPr/>
        </p:nvSpPr>
        <p:spPr>
          <a:xfrm>
            <a:off x="1072006" y="2398104"/>
            <a:ext cx="11657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DSC06997</a:t>
            </a:r>
          </a:p>
        </p:txBody>
      </p:sp>
    </p:spTree>
    <p:extLst>
      <p:ext uri="{BB962C8B-B14F-4D97-AF65-F5344CB8AC3E}">
        <p14:creationId xmlns:p14="http://schemas.microsoft.com/office/powerpoint/2010/main" val="2033535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Pantalla de celular con foto de mujer&#10;&#10;Descripción generada automáticamente con confianza media">
            <a:extLst>
              <a:ext uri="{FF2B5EF4-FFF2-40B4-BE49-F238E27FC236}">
                <a16:creationId xmlns:a16="http://schemas.microsoft.com/office/drawing/2014/main" id="{7F2D53E8-8548-457E-A0C9-255A6FF8BB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71" y="209973"/>
            <a:ext cx="11334946" cy="6648027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10750BE-8C1F-455F-A79E-7AB768C3A256}"/>
              </a:ext>
            </a:extLst>
          </p:cNvPr>
          <p:cNvSpPr txBox="1"/>
          <p:nvPr/>
        </p:nvSpPr>
        <p:spPr>
          <a:xfrm>
            <a:off x="1116023" y="2257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DSC07477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710986B-642F-48DE-BB3B-47582D61DC0B}"/>
              </a:ext>
            </a:extLst>
          </p:cNvPr>
          <p:cNvSpPr txBox="1"/>
          <p:nvPr/>
        </p:nvSpPr>
        <p:spPr>
          <a:xfrm>
            <a:off x="1116023" y="578550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DSC07682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E1A5DC0-30AE-4B37-9A94-19C5DCDCEFA3}"/>
              </a:ext>
            </a:extLst>
          </p:cNvPr>
          <p:cNvSpPr txBox="1"/>
          <p:nvPr/>
        </p:nvSpPr>
        <p:spPr>
          <a:xfrm>
            <a:off x="1116023" y="940097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 err="1">
                <a:highlight>
                  <a:srgbClr val="FFFF00"/>
                </a:highlight>
              </a:rPr>
              <a:t>edicion</a:t>
            </a:r>
            <a:r>
              <a:rPr lang="es-PE" dirty="0">
                <a:highlight>
                  <a:srgbClr val="FFFF00"/>
                </a:highlight>
              </a:rPr>
              <a:t> 2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90C5E9E-3F00-42E8-8CD0-4C506DFCA231}"/>
              </a:ext>
            </a:extLst>
          </p:cNvPr>
          <p:cNvSpPr txBox="1"/>
          <p:nvPr/>
        </p:nvSpPr>
        <p:spPr>
          <a:xfrm>
            <a:off x="1116023" y="1300650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>
                <a:highlight>
                  <a:srgbClr val="FFFF00"/>
                </a:highlight>
              </a:rPr>
              <a:t>DSC06695-Editar</a:t>
            </a:r>
            <a:endParaRPr lang="es-PE" dirty="0">
              <a:highlight>
                <a:srgbClr val="FFFF00"/>
              </a:highlight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17E2993-1816-4526-9496-5C707F656530}"/>
              </a:ext>
            </a:extLst>
          </p:cNvPr>
          <p:cNvSpPr txBox="1"/>
          <p:nvPr/>
        </p:nvSpPr>
        <p:spPr>
          <a:xfrm>
            <a:off x="1116023" y="1662197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DSC06309-Editar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52857E5-9DE0-4348-A26B-3D8510D8BAAB}"/>
              </a:ext>
            </a:extLst>
          </p:cNvPr>
          <p:cNvSpPr txBox="1"/>
          <p:nvPr/>
        </p:nvSpPr>
        <p:spPr>
          <a:xfrm>
            <a:off x="1116023" y="2022750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DSC06286-2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B58075F3-09F1-4D7B-8575-13676E546C0D}"/>
              </a:ext>
            </a:extLst>
          </p:cNvPr>
          <p:cNvSpPr txBox="1"/>
          <p:nvPr/>
        </p:nvSpPr>
        <p:spPr>
          <a:xfrm>
            <a:off x="1116023" y="2392082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Rosa de manta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241BEDF8-40D4-4B6B-8FCA-2431DFB3FD12}"/>
              </a:ext>
            </a:extLst>
          </p:cNvPr>
          <p:cNvSpPr txBox="1"/>
          <p:nvPr/>
        </p:nvSpPr>
        <p:spPr>
          <a:xfrm>
            <a:off x="1116023" y="2811509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IMG_4954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B62C3CD-2E3A-49FE-81C7-FFDC8F4487F6}"/>
              </a:ext>
            </a:extLst>
          </p:cNvPr>
          <p:cNvSpPr txBox="1"/>
          <p:nvPr/>
        </p:nvSpPr>
        <p:spPr>
          <a:xfrm>
            <a:off x="1116023" y="3213196"/>
            <a:ext cx="60969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>
                <a:highlight>
                  <a:srgbClr val="FFFF00"/>
                </a:highlight>
              </a:rPr>
              <a:t>_DSC4860</a:t>
            </a:r>
            <a:endParaRPr lang="es-PE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7944CD2E-5FB1-4E06-9B2B-37F3AA2D47F2}"/>
              </a:ext>
            </a:extLst>
          </p:cNvPr>
          <p:cNvSpPr txBox="1"/>
          <p:nvPr/>
        </p:nvSpPr>
        <p:spPr>
          <a:xfrm>
            <a:off x="2855369" y="343789"/>
            <a:ext cx="904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imagen</a:t>
            </a:r>
          </a:p>
        </p:txBody>
      </p:sp>
    </p:spTree>
    <p:extLst>
      <p:ext uri="{BB962C8B-B14F-4D97-AF65-F5344CB8AC3E}">
        <p14:creationId xmlns:p14="http://schemas.microsoft.com/office/powerpoint/2010/main" val="553920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Pantalla de celular con foto de mujer&#10;&#10;Descripción generada automáticamente con confianza media">
            <a:extLst>
              <a:ext uri="{FF2B5EF4-FFF2-40B4-BE49-F238E27FC236}">
                <a16:creationId xmlns:a16="http://schemas.microsoft.com/office/drawing/2014/main" id="{FA60A586-F974-4D57-8994-CBB385A78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70" y="0"/>
            <a:ext cx="11671459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0B3ED2A0-2EAB-456D-ADD2-B38B31002C4B}"/>
              </a:ext>
            </a:extLst>
          </p:cNvPr>
          <p:cNvSpPr txBox="1"/>
          <p:nvPr/>
        </p:nvSpPr>
        <p:spPr>
          <a:xfrm>
            <a:off x="3389243" y="1811678"/>
            <a:ext cx="18131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DSC07467-Edita</a:t>
            </a:r>
            <a:r>
              <a:rPr lang="es-PE" dirty="0"/>
              <a:t>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B0AB35C-6A5B-45D7-9AB6-101321BA3BCE}"/>
              </a:ext>
            </a:extLst>
          </p:cNvPr>
          <p:cNvSpPr txBox="1"/>
          <p:nvPr/>
        </p:nvSpPr>
        <p:spPr>
          <a:xfrm>
            <a:off x="3583767" y="3082386"/>
            <a:ext cx="1813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Colchas Andinas 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407A829-7DD7-4BB5-B091-CC4D6224DEE0}"/>
              </a:ext>
            </a:extLst>
          </p:cNvPr>
          <p:cNvSpPr txBox="1"/>
          <p:nvPr/>
        </p:nvSpPr>
        <p:spPr>
          <a:xfrm>
            <a:off x="7350243" y="1648146"/>
            <a:ext cx="12168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_DSC4038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27E8F86-6EC1-4B59-B4F9-712D3D911522}"/>
              </a:ext>
            </a:extLst>
          </p:cNvPr>
          <p:cNvSpPr txBox="1"/>
          <p:nvPr/>
        </p:nvSpPr>
        <p:spPr>
          <a:xfrm>
            <a:off x="6964747" y="3019293"/>
            <a:ext cx="19878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dirty="0">
                <a:highlight>
                  <a:srgbClr val="FFFF00"/>
                </a:highlight>
              </a:rPr>
              <a:t>Centro de mesa e individuales 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44713579-1AD0-459D-A118-C8C1EBAD3727}"/>
              </a:ext>
            </a:extLst>
          </p:cNvPr>
          <p:cNvSpPr txBox="1"/>
          <p:nvPr/>
        </p:nvSpPr>
        <p:spPr>
          <a:xfrm>
            <a:off x="3551109" y="4600861"/>
            <a:ext cx="1489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_DSC4078 (1)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5F4990A-709E-423E-B47D-6A8342D29CE3}"/>
              </a:ext>
            </a:extLst>
          </p:cNvPr>
          <p:cNvSpPr txBox="1"/>
          <p:nvPr/>
        </p:nvSpPr>
        <p:spPr>
          <a:xfrm>
            <a:off x="3551109" y="6054350"/>
            <a:ext cx="1814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Funda de cojines 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06F2147-DE8F-4CCA-B168-8FDA9074E717}"/>
              </a:ext>
            </a:extLst>
          </p:cNvPr>
          <p:cNvSpPr txBox="1"/>
          <p:nvPr/>
        </p:nvSpPr>
        <p:spPr>
          <a:xfrm>
            <a:off x="7350243" y="4809830"/>
            <a:ext cx="16023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DSC06316-2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086012F-7CA5-444F-946A-2C643FC26595}"/>
              </a:ext>
            </a:extLst>
          </p:cNvPr>
          <p:cNvSpPr txBox="1"/>
          <p:nvPr/>
        </p:nvSpPr>
        <p:spPr>
          <a:xfrm>
            <a:off x="7123033" y="5997555"/>
            <a:ext cx="1829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Peluches Andinos</a:t>
            </a:r>
          </a:p>
        </p:txBody>
      </p:sp>
    </p:spTree>
    <p:extLst>
      <p:ext uri="{BB962C8B-B14F-4D97-AF65-F5344CB8AC3E}">
        <p14:creationId xmlns:p14="http://schemas.microsoft.com/office/powerpoint/2010/main" val="1645080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11C4414-6FB6-436F-9757-9F56EE98D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62" y="0"/>
            <a:ext cx="11168276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BFAEA2A-DEF3-4CEE-A62A-9FECDF2DA233}"/>
              </a:ext>
            </a:extLst>
          </p:cNvPr>
          <p:cNvSpPr txBox="1"/>
          <p:nvPr/>
        </p:nvSpPr>
        <p:spPr>
          <a:xfrm>
            <a:off x="1651316" y="2345552"/>
            <a:ext cx="14496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>
                <a:highlight>
                  <a:srgbClr val="FFFF00"/>
                </a:highlight>
              </a:rPr>
              <a:t>DSC07149 (1</a:t>
            </a:r>
            <a:r>
              <a:rPr lang="es-PE"/>
              <a:t>)</a:t>
            </a:r>
            <a:endParaRPr lang="es-PE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87E7A50-F4F2-482C-B769-F0110C6C85DF}"/>
              </a:ext>
            </a:extLst>
          </p:cNvPr>
          <p:cNvSpPr txBox="1"/>
          <p:nvPr/>
        </p:nvSpPr>
        <p:spPr>
          <a:xfrm>
            <a:off x="5024940" y="3394840"/>
            <a:ext cx="2057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DSC07155-Editar (1)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CBF20FF-16BF-4E6B-9449-4C230C808E82}"/>
              </a:ext>
            </a:extLst>
          </p:cNvPr>
          <p:cNvSpPr txBox="1"/>
          <p:nvPr/>
        </p:nvSpPr>
        <p:spPr>
          <a:xfrm>
            <a:off x="9011951" y="2345552"/>
            <a:ext cx="14496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highlight>
                  <a:srgbClr val="FFFF00"/>
                </a:highlight>
              </a:rPr>
              <a:t>DSC07178 (1)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E039625-0ECE-41A2-BE5D-6BAEC9E9E8CA}"/>
              </a:ext>
            </a:extLst>
          </p:cNvPr>
          <p:cNvSpPr txBox="1"/>
          <p:nvPr/>
        </p:nvSpPr>
        <p:spPr>
          <a:xfrm>
            <a:off x="4240463" y="1976220"/>
            <a:ext cx="3502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>
                <a:highlight>
                  <a:srgbClr val="00FF00"/>
                </a:highlight>
              </a:rPr>
              <a:t>Colección de polos cuello camisero 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A6ACD21-87AA-4575-B338-951181C81F0B}"/>
              </a:ext>
            </a:extLst>
          </p:cNvPr>
          <p:cNvSpPr txBox="1"/>
          <p:nvPr/>
        </p:nvSpPr>
        <p:spPr>
          <a:xfrm>
            <a:off x="912980" y="5946357"/>
            <a:ext cx="1864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_</a:t>
            </a:r>
            <a:r>
              <a:rPr lang="es-PE" dirty="0">
                <a:highlight>
                  <a:srgbClr val="FFFF00"/>
                </a:highlight>
              </a:rPr>
              <a:t>DSC4903-Editar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6CE9931A-4374-43B6-B57E-00CAB8375243}"/>
              </a:ext>
            </a:extLst>
          </p:cNvPr>
          <p:cNvSpPr txBox="1"/>
          <p:nvPr/>
        </p:nvSpPr>
        <p:spPr>
          <a:xfrm>
            <a:off x="1090464" y="4748065"/>
            <a:ext cx="1794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>
                <a:highlight>
                  <a:srgbClr val="00FF00"/>
                </a:highlight>
              </a:rPr>
              <a:t>Bolsos Andinos</a:t>
            </a:r>
            <a:endParaRPr lang="es-PE" dirty="0">
              <a:highlight>
                <a:srgbClr val="00FF00"/>
              </a:highlight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011BD36-DDAF-4597-B9D6-CE832CF4ABE4}"/>
              </a:ext>
            </a:extLst>
          </p:cNvPr>
          <p:cNvSpPr txBox="1"/>
          <p:nvPr/>
        </p:nvSpPr>
        <p:spPr>
          <a:xfrm>
            <a:off x="6359622" y="6051263"/>
            <a:ext cx="1620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/>
              <a:t>_</a:t>
            </a:r>
            <a:r>
              <a:rPr lang="es-PE" dirty="0">
                <a:highlight>
                  <a:srgbClr val="FFFF00"/>
                </a:highlight>
              </a:rPr>
              <a:t>DSC4868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21226B7C-8881-4358-9CCF-6308E1D683B8}"/>
              </a:ext>
            </a:extLst>
          </p:cNvPr>
          <p:cNvSpPr txBox="1"/>
          <p:nvPr/>
        </p:nvSpPr>
        <p:spPr>
          <a:xfrm>
            <a:off x="6645018" y="4757088"/>
            <a:ext cx="2465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PE" dirty="0">
                <a:highlight>
                  <a:srgbClr val="00FF00"/>
                </a:highlight>
              </a:rPr>
              <a:t>Monederos Artesanales </a:t>
            </a:r>
          </a:p>
        </p:txBody>
      </p:sp>
    </p:spTree>
    <p:extLst>
      <p:ext uri="{BB962C8B-B14F-4D97-AF65-F5344CB8AC3E}">
        <p14:creationId xmlns:p14="http://schemas.microsoft.com/office/powerpoint/2010/main" val="18025781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65</Words>
  <Application>Microsoft Office PowerPoint</Application>
  <PresentationFormat>Panorámica</PresentationFormat>
  <Paragraphs>29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Geancarlo Blas Leon</dc:creator>
  <cp:lastModifiedBy>Geancarlo Blas Leon</cp:lastModifiedBy>
  <cp:revision>1</cp:revision>
  <dcterms:created xsi:type="dcterms:W3CDTF">2021-08-03T17:16:31Z</dcterms:created>
  <dcterms:modified xsi:type="dcterms:W3CDTF">2021-08-03T21:40:50Z</dcterms:modified>
</cp:coreProperties>
</file>

<file path=docProps/thumbnail.jpeg>
</file>